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3287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28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20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280" cy="945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320" cy="1567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lnSpc>
                <a:spcPct val="100000"/>
              </a:lnSpc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lnSpc>
                <a:spcPct val="100000"/>
              </a:lnSpc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lnSpc>
                <a:spcPct val="100000"/>
              </a:lnSpc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9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</TotalTime>
  <Application>LibreOffice/25.2.2.2$Windows_X86_64 LibreOffice_project/7370d4be9e3cf6031a51beef54ff3bda878e3fac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2025-05-02T12:18:50Z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